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203-AEE2-467B-92F7-99D018B0BDD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0373-F827-4EC1-9DBD-205A7E418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203-AEE2-467B-92F7-99D018B0BDD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0373-F827-4EC1-9DBD-205A7E418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2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203-AEE2-467B-92F7-99D018B0BDD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0373-F827-4EC1-9DBD-205A7E418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1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203-AEE2-467B-92F7-99D018B0BDD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0373-F827-4EC1-9DBD-205A7E418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9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203-AEE2-467B-92F7-99D018B0BDD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0373-F827-4EC1-9DBD-205A7E418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5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203-AEE2-467B-92F7-99D018B0BDD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0373-F827-4EC1-9DBD-205A7E418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1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203-AEE2-467B-92F7-99D018B0BDD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0373-F827-4EC1-9DBD-205A7E418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5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203-AEE2-467B-92F7-99D018B0BDD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0373-F827-4EC1-9DBD-205A7E418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8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203-AEE2-467B-92F7-99D018B0BDD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0373-F827-4EC1-9DBD-205A7E418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8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203-AEE2-467B-92F7-99D018B0BDD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0373-F827-4EC1-9DBD-205A7E418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6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D203-AEE2-467B-92F7-99D018B0BDD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0373-F827-4EC1-9DBD-205A7E418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8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9D203-AEE2-467B-92F7-99D018B0BDD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90373-F827-4EC1-9DBD-205A7E418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48241" cy="1460500"/>
          </a:xfrm>
        </p:spPr>
        <p:txBody>
          <a:bodyPr>
            <a:noAutofit/>
          </a:bodyPr>
          <a:lstStyle/>
          <a:p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Ultra-reliable Low-Latency Vehicular Communication </a:t>
            </a:r>
            <a:r>
              <a:rPr lang="fi-FI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Mohamed Abdelaziz</a:t>
            </a:r>
            <a:br>
              <a:rPr lang="fi-FI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fi-FI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Oulu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7776" y="2433234"/>
            <a:ext cx="10010434" cy="361110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Vehicle-to-vehicle (V2V) communication plays an important role in next-generation (5G) mobile networks and is envisioned as one of the most promising enabler for intelligent transportation systems. As a result, This research seeks answers to the following questions: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Q1: How do vehicles reliably communicate?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Q2: When should vehicles exploit the use of the infrastructure to improve the overall performance?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Q3: How to characterize and incorporate the low-latency and high-reliability requirements into the system design and solve the problem in a principled manner?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Q4: How a vehicle can learn its surrounding environment and how to utilize this learning to improve the resource management process?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Q5: How to best utilize cooperative perception without congesting the wireless network?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Q6: How to best utilize the machine learning (ML) techniques to find better sophisticated solutions?</a:t>
            </a:r>
          </a:p>
          <a:p>
            <a:pPr marL="0" indent="0">
              <a:buNone/>
            </a:pPr>
            <a:endParaRPr lang="fi-FI" sz="1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07844" y="365125"/>
            <a:ext cx="1545956" cy="14605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&lt;Insert photo of the scholarship recipient&gt;</a:t>
            </a:r>
            <a:endParaRPr lang="en-US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198" y="2262752"/>
            <a:ext cx="10515601" cy="391420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214821"/>
            <a:ext cx="12192000" cy="6276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3663"/>
            <a:r>
              <a:rPr lang="fi-FI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Consent: By sending this material the sender accepts that Nokia Foundation reserves the right to share the providied material (both online and printed).</a:t>
            </a:r>
          </a:p>
          <a:p>
            <a:pPr marL="93663"/>
            <a:r>
              <a:rPr lang="fi-FI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Confirmation: By sending this material the sender confirms that the sender has the rights to use and share all the materials (both online and printed). </a:t>
            </a:r>
            <a:endParaRPr 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A person standing in front of a building&#10;&#10;Description automatically generated">
            <a:extLst>
              <a:ext uri="{FF2B5EF4-FFF2-40B4-BE49-F238E27FC236}">
                <a16:creationId xmlns:a16="http://schemas.microsoft.com/office/drawing/2014/main" id="{6FB27B46-A61F-4C7C-8D4B-4ADF85E890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15" r="52816"/>
          <a:stretch/>
        </p:blipFill>
        <p:spPr>
          <a:xfrm>
            <a:off x="9807845" y="373615"/>
            <a:ext cx="1545955" cy="145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48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222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Ultra-reliable Low-Latency Vehicular Communication Mohamed Abdelaziz University of Oulu</vt:lpstr>
    </vt:vector>
  </TitlesOfParts>
  <Company>Nokia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Kalaja Salla (Nokia-TECH/Espoo)</dc:creator>
  <cp:lastModifiedBy>Mohamed Abdelaziz</cp:lastModifiedBy>
  <cp:revision>12</cp:revision>
  <dcterms:created xsi:type="dcterms:W3CDTF">2016-11-03T08:24:38Z</dcterms:created>
  <dcterms:modified xsi:type="dcterms:W3CDTF">2020-11-12T13:17:06Z</dcterms:modified>
</cp:coreProperties>
</file>